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BED679-C806-C493-1A74-25C7DA2EFDA9}" name="Oficialía Mayor" initials="OM" userId="S::328868@GobiernoHidalgo.onmicrosoft.com::bca846dd-a018-45dd-aaf1-524d527f746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799FF31-B430-6AF9-42E3-A3BC99C05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FB1014A-313C-D9B0-62CA-6A0C22285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D38A80B-932D-5D2D-6AA6-E2AD251EF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941C530-0FBB-4D78-F84A-9942E5C3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57DA673-4D05-CD9C-F3F9-2F66655DA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727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2DB0984-06EE-59D9-94AF-FCE81CC2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898AA4C-4E37-0A76-A3A8-D39D30237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87C7104-184A-6D3B-060D-B919A66B9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4AA26AC-121E-9B19-06A5-AF221139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D04AE40-652B-ADD4-1766-A85234E63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7552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CC33D1DD-9E89-FCA5-04E7-3DE98FBBF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2747E65-160C-CF7C-D2E0-353ADE719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25DA10E-163A-9651-C10B-E487CA957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259D6E5-AEFE-524D-434C-A47121274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3527E9C-B9E9-F6E1-09CD-0772C71D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074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AFA4CA3-F4D4-4DDB-5360-7B9ED0B1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A5FA9FE-828E-DEA4-DD90-35B2CE807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4F45E0B-0877-B55F-0A67-D48B6C54F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0A914BD-A7AD-D5A2-9CB7-00C0FAE15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F8BFB60-9F8C-521F-9F1B-4267D0CC0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97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D1C0040-7841-2C95-5763-56318689D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BADDC3C-199E-8F8D-4E2E-A963C7829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DDD8FBF-0AC4-1B88-5DC7-FF39A6002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8EE2386-4C0B-F450-5DCF-6D4657B94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36B2982-F6A2-E0C7-32F7-AB4ABA11D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003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D67F05F-5DC3-CB01-239C-A67D4524A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CF7D2EF-C0D0-3127-3C27-0600BF215A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CBFAEDCD-1250-D0B6-DC81-895988BAA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03B038B-1F7A-CB2E-CDAA-C68B57228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7142392-4005-2214-7E05-BE36815B5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C3A0F5F-A531-0DD7-0CB8-70835A29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353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6BE1BF-CEE7-2E1A-B4AA-D0487C160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D103548-1653-D163-0E5B-39671FDFA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F83ABC8-7C3F-D0AA-F393-E00ADB1F4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A0DEF24-C136-3362-A13E-51146FD46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7A19DCCA-A89C-D366-02BA-3F2476668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EC86FC15-2292-C6F2-A336-AB7948C35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93C38A6C-D179-10F4-34BA-877C3BF5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C65A3233-B573-AD33-9EBD-9DCB90C26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214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5669F8-287E-F25A-485A-8FADA1796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DD3D7B99-1116-8DC7-100B-15339EEB4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D4C948EA-1FD5-3EEE-D2E6-AF7812BCF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2EE1AF3-9B56-AF1F-5B75-A1818FFFA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903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758C16C7-3334-7F61-0A0E-260A4866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0EDA5A5A-45AF-0EE9-0E05-E65788233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183344E-D1A2-F7ED-5310-82C3313F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559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074FDE-A688-BD7D-42F5-6079D08FC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25E48C7-DA4D-7EBD-A0D6-822DD367C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9E12B02-17EE-CC1B-2380-E429EB087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67CE925-6A97-BE62-A6E2-794A93C6E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4D5BD9A-9BF0-1F71-A645-60C1FAA8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BB7DA0B-6944-43AB-48EE-5B605351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25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2C111F9-580E-EB64-E101-2056DD507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448347E5-8B98-E701-806B-3FEAE82779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7EE8A23-344D-144E-705B-BD76EDC44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5BC36CA-97F4-D0A4-780F-E372EAB25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58837B7-ADC2-6B2D-6A26-2F2C5AB2F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5820F1D-EF7D-6838-652F-3925C2A9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856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E34B68CA-C533-9943-F378-F1AF4D781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1DB6601-FD69-09E5-AD33-D377EF64A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6600360-E663-0550-775B-21E96B327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895F92B-E94A-E37C-8C37-DBD72F577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1B1A173-4B9D-4042-45C4-245C0F120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730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82378B9B-FF79-7C49-CF87-F1B06FBAE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24837"/>
              </p:ext>
            </p:extLst>
          </p:nvPr>
        </p:nvGraphicFramePr>
        <p:xfrm>
          <a:off x="2" y="2699800"/>
          <a:ext cx="12191998" cy="1087501"/>
        </p:xfrm>
        <a:graphic>
          <a:graphicData uri="http://schemas.openxmlformats.org/drawingml/2006/table">
            <a:tbl>
              <a:tblPr firstRow="1" firstCol="1" bandRow="1"/>
              <a:tblGrid>
                <a:gridCol w="3724273">
                  <a:extLst>
                    <a:ext uri="{9D8B030D-6E8A-4147-A177-3AD203B41FA5}">
                      <a16:colId xmlns:a16="http://schemas.microsoft.com/office/drawing/2014/main" xmlns="" val="2698502734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xmlns="" val="218062414"/>
                    </a:ext>
                  </a:extLst>
                </a:gridCol>
                <a:gridCol w="3400425">
                  <a:extLst>
                    <a:ext uri="{9D8B030D-6E8A-4147-A177-3AD203B41FA5}">
                      <a16:colId xmlns:a16="http://schemas.microsoft.com/office/drawing/2014/main" xmlns="" val="3474215644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xmlns="" val="2476003406"/>
                    </a:ext>
                  </a:extLst>
                </a:gridCol>
                <a:gridCol w="3571875">
                  <a:extLst>
                    <a:ext uri="{9D8B030D-6E8A-4147-A177-3AD203B41FA5}">
                      <a16:colId xmlns:a16="http://schemas.microsoft.com/office/drawing/2014/main" xmlns="" val="1929214637"/>
                    </a:ext>
                  </a:extLst>
                </a:gridCol>
              </a:tblGrid>
              <a:tr h="10054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ELABORÓ</a:t>
                      </a:r>
                      <a:r>
                        <a:rPr lang="es-MX" sz="8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 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______________________________________</a:t>
                      </a:r>
                      <a:endParaRPr lang="es-MX" sz="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 de la Persona Titular </a:t>
                      </a:r>
                      <a:r>
                        <a:rPr lang="es-ES_tradnl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 Área Coordinadora de Archivos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Cargo como TACA </a:t>
                      </a:r>
                      <a:r>
                        <a:rPr lang="es-ES_tradnl" sz="9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 el Nombre del Sujeto Obligado</a:t>
                      </a:r>
                      <a:endParaRPr lang="es-MX" sz="9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25" marR="604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25" marR="604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AUTORIZÓ</a:t>
                      </a:r>
                      <a:endParaRPr lang="es-MX" sz="9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________________________________________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 de la Persona Titular </a:t>
                      </a:r>
                      <a:r>
                        <a:rPr lang="es-ES_tradnl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del Sujeto Obligado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Cargo como Titular del Sujeto Obligado</a:t>
                      </a:r>
                    </a:p>
                  </a:txBody>
                  <a:tcPr marL="60425" marR="604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25" marR="604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VALIDÓ INSTRUMENTO</a:t>
                      </a:r>
                      <a:endParaRPr lang="es-MX" sz="9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ES_tradnl" sz="10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lang="es-MX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________________________________________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 de la Persona T</a:t>
                      </a:r>
                      <a:r>
                        <a:rPr lang="es-MX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itular del Archivo General del Estado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Cargo como Titular del Archivo General del Estado</a:t>
                      </a:r>
                      <a:r>
                        <a:rPr lang="es-MX" sz="10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425" marR="604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542172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1509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20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Oficialía Mayor</dc:creator>
  <cp:lastModifiedBy>SILVINA PAULIN TORRES</cp:lastModifiedBy>
  <cp:revision>15</cp:revision>
  <dcterms:created xsi:type="dcterms:W3CDTF">2023-06-19T19:35:46Z</dcterms:created>
  <dcterms:modified xsi:type="dcterms:W3CDTF">2025-07-22T20:24:24Z</dcterms:modified>
</cp:coreProperties>
</file>